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6" autoAdjust="0"/>
    <p:restoredTop sz="95386" autoAdjust="0"/>
  </p:normalViewPr>
  <p:slideViewPr>
    <p:cSldViewPr snapToGrid="0">
      <p:cViewPr>
        <p:scale>
          <a:sx n="100" d="100"/>
          <a:sy n="100" d="100"/>
        </p:scale>
        <p:origin x="3113" y="-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E3C34-5AC0-4DEF-906D-3A57D83E58FB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52082-4E19-40D3-ACBF-0FD80D63A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4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52082-4E19-40D3-ACBF-0FD80D63A3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8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5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1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9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9DDD2-4715-4F5A-ACEC-C4307FEF7E68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F93F3-A737-4ECA-A40A-688F3D3CE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24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7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40.png"/><Relationship Id="rId17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5621833-FEAB-ABAD-405C-AA5F34C89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4" y="65628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9EADF1C-AF31-4602-E853-4A7B4C81B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65628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739B8-70CB-25EC-E9A1-6ECB79009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65628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diagram of a tower&#10;&#10;Description automatically generated">
            <a:extLst>
              <a:ext uri="{FF2B5EF4-FFF2-40B4-BE49-F238E27FC236}">
                <a16:creationId xmlns:a16="http://schemas.microsoft.com/office/drawing/2014/main" id="{5409E034-76B0-A7EC-D0C5-248FD174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3406789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39" name="Picture 38" descr="A diagram of a building&#10;&#10;Description automatically generated">
            <a:extLst>
              <a:ext uri="{FF2B5EF4-FFF2-40B4-BE49-F238E27FC236}">
                <a16:creationId xmlns:a16="http://schemas.microsoft.com/office/drawing/2014/main" id="{76781DAC-A40D-FE70-3D93-2EEF520F8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3406789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44" name="Picture 43" descr="A diagram of a building&#10;&#10;Description automatically generated">
            <a:extLst>
              <a:ext uri="{FF2B5EF4-FFF2-40B4-BE49-F238E27FC236}">
                <a16:creationId xmlns:a16="http://schemas.microsoft.com/office/drawing/2014/main" id="{2513F88B-FCED-3DEB-F6D6-B3F5717E2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4" y="3406789"/>
            <a:ext cx="2743200" cy="2743200"/>
          </a:xfrm>
          <a:prstGeom prst="rect">
            <a:avLst/>
          </a:prstGeom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447FF89-5F81-0307-0F37-6E046F624504}"/>
              </a:ext>
            </a:extLst>
          </p:cNvPr>
          <p:cNvSpPr txBox="1"/>
          <p:nvPr/>
        </p:nvSpPr>
        <p:spPr>
          <a:xfrm>
            <a:off x="3550614" y="65628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(0.485, 0.053)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572583-FCF2-95DC-9790-DC0EAA8F4A54}"/>
              </a:ext>
            </a:extLst>
          </p:cNvPr>
          <p:cNvSpPr txBox="1"/>
          <p:nvPr/>
        </p:nvSpPr>
        <p:spPr>
          <a:xfrm>
            <a:off x="792251" y="65628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(0.39, 0.103)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51EF27-1D3C-590E-FD38-4721F2DC37C0}"/>
              </a:ext>
            </a:extLst>
          </p:cNvPr>
          <p:cNvSpPr txBox="1"/>
          <p:nvPr/>
        </p:nvSpPr>
        <p:spPr>
          <a:xfrm>
            <a:off x="6308168" y="656288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(0.715, 0.573)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695E36-5C04-3813-CC13-6E17200616A0}"/>
              </a:ext>
            </a:extLst>
          </p:cNvPr>
          <p:cNvSpPr txBox="1"/>
          <p:nvPr/>
        </p:nvSpPr>
        <p:spPr>
          <a:xfrm>
            <a:off x="6308168" y="3406789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(0.453, 0.36)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CB932D-1F3B-CCEF-9AA4-EB88EEF322B0}"/>
              </a:ext>
            </a:extLst>
          </p:cNvPr>
          <p:cNvSpPr txBox="1"/>
          <p:nvPr/>
        </p:nvSpPr>
        <p:spPr>
          <a:xfrm>
            <a:off x="792251" y="3406789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(0.116, 0.303)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47D26E-6B0D-260D-2D0A-3F8651263009}"/>
              </a:ext>
            </a:extLst>
          </p:cNvPr>
          <p:cNvSpPr txBox="1"/>
          <p:nvPr/>
        </p:nvSpPr>
        <p:spPr>
          <a:xfrm>
            <a:off x="3550614" y="3406789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(0.232, 0.231)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16DC69-3198-722C-C480-2E717EBBF1DC}"/>
              </a:ext>
            </a:extLst>
          </p:cNvPr>
          <p:cNvSpPr/>
          <p:nvPr/>
        </p:nvSpPr>
        <p:spPr>
          <a:xfrm>
            <a:off x="679727" y="2027888"/>
            <a:ext cx="112524" cy="8377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D887931-8794-8181-98B3-37381F41E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6158487"/>
            <a:ext cx="2743200" cy="2743200"/>
          </a:xfrm>
          <a:prstGeom prst="rect">
            <a:avLst/>
          </a:prstGeom>
        </p:spPr>
      </p:pic>
      <p:pic>
        <p:nvPicPr>
          <p:cNvPr id="5" name="Picture 4" descr="A grid with lines and a graph&#10;&#10;Description automatically generated with medium confidence">
            <a:extLst>
              <a:ext uri="{FF2B5EF4-FFF2-40B4-BE49-F238E27FC236}">
                <a16:creationId xmlns:a16="http://schemas.microsoft.com/office/drawing/2014/main" id="{2C38CC6C-3E46-9CE5-2494-16CABE63B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51" y="6149989"/>
            <a:ext cx="2743200" cy="2743200"/>
          </a:xfrm>
          <a:prstGeom prst="rect">
            <a:avLst/>
          </a:prstGeom>
        </p:spPr>
      </p:pic>
      <p:pic>
        <p:nvPicPr>
          <p:cNvPr id="7" name="Picture 6" descr="A graph with red lines and a white background&#10;&#10;Description automatically generated">
            <a:extLst>
              <a:ext uri="{FF2B5EF4-FFF2-40B4-BE49-F238E27FC236}">
                <a16:creationId xmlns:a16="http://schemas.microsoft.com/office/drawing/2014/main" id="{0A45C93C-AC5B-2BBC-3D3E-6DF0F4C6D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6149989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54652-94C5-8636-034A-036522D762ED}"/>
              </a:ext>
            </a:extLst>
          </p:cNvPr>
          <p:cNvSpPr txBox="1"/>
          <p:nvPr/>
        </p:nvSpPr>
        <p:spPr>
          <a:xfrm>
            <a:off x="6308168" y="6157290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(0.493, 0.224)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FA369-367B-9B65-C623-CAE25C3B0B5D}"/>
              </a:ext>
            </a:extLst>
          </p:cNvPr>
          <p:cNvSpPr txBox="1"/>
          <p:nvPr/>
        </p:nvSpPr>
        <p:spPr>
          <a:xfrm>
            <a:off x="792251" y="6157290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(0.009, 0.138)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BE1D5-567F-370A-D925-4699F6FCAD4E}"/>
              </a:ext>
            </a:extLst>
          </p:cNvPr>
          <p:cNvSpPr txBox="1"/>
          <p:nvPr/>
        </p:nvSpPr>
        <p:spPr>
          <a:xfrm>
            <a:off x="3550614" y="6157290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(0.124, 0.112)</a:t>
            </a:r>
          </a:p>
        </p:txBody>
      </p:sp>
      <p:pic>
        <p:nvPicPr>
          <p:cNvPr id="21" name="Picture 20" descr="A diagram of a house&#10;&#10;Description automatically generated">
            <a:extLst>
              <a:ext uri="{FF2B5EF4-FFF2-40B4-BE49-F238E27FC236}">
                <a16:creationId xmlns:a16="http://schemas.microsoft.com/office/drawing/2014/main" id="{D5DE3D73-0E1C-22F7-4E2C-B7C6C53B75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8893189"/>
            <a:ext cx="2743200" cy="2743200"/>
          </a:xfrm>
          <a:prstGeom prst="rect">
            <a:avLst/>
          </a:prstGeom>
        </p:spPr>
      </p:pic>
      <p:pic>
        <p:nvPicPr>
          <p:cNvPr id="23" name="Picture 22" descr="A diagram of a building&#10;&#10;Description automatically generated">
            <a:extLst>
              <a:ext uri="{FF2B5EF4-FFF2-40B4-BE49-F238E27FC236}">
                <a16:creationId xmlns:a16="http://schemas.microsoft.com/office/drawing/2014/main" id="{1DFC7AD7-944E-E703-F655-22AB6D8F3A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42" y="8900490"/>
            <a:ext cx="2743200" cy="2743200"/>
          </a:xfrm>
          <a:prstGeom prst="rect">
            <a:avLst/>
          </a:prstGeom>
        </p:spPr>
      </p:pic>
      <p:pic>
        <p:nvPicPr>
          <p:cNvPr id="27" name="Picture 26" descr="A diagram of a building&#10;&#10;Description automatically generated">
            <a:extLst>
              <a:ext uri="{FF2B5EF4-FFF2-40B4-BE49-F238E27FC236}">
                <a16:creationId xmlns:a16="http://schemas.microsoft.com/office/drawing/2014/main" id="{B7432A2B-5BEE-925E-B0A9-2D4AB367FF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8893189"/>
            <a:ext cx="2743200" cy="2743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578FDB-A520-B748-2EF6-85E35FB44092}"/>
              </a:ext>
            </a:extLst>
          </p:cNvPr>
          <p:cNvSpPr txBox="1"/>
          <p:nvPr/>
        </p:nvSpPr>
        <p:spPr>
          <a:xfrm>
            <a:off x="6308168" y="8908988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(0.531, 0.648)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541684-0355-65CE-47F3-F201809C9764}"/>
              </a:ext>
            </a:extLst>
          </p:cNvPr>
          <p:cNvSpPr txBox="1"/>
          <p:nvPr/>
        </p:nvSpPr>
        <p:spPr>
          <a:xfrm>
            <a:off x="792251" y="890898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(0.171, 0.366)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F2F54-D277-CC7F-374C-EB375961CB01}"/>
              </a:ext>
            </a:extLst>
          </p:cNvPr>
          <p:cNvSpPr txBox="1"/>
          <p:nvPr/>
        </p:nvSpPr>
        <p:spPr>
          <a:xfrm>
            <a:off x="3550614" y="890898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(0.236, 0.249)</a:t>
            </a:r>
          </a:p>
        </p:txBody>
      </p:sp>
    </p:spTree>
    <p:extLst>
      <p:ext uri="{BB962C8B-B14F-4D97-AF65-F5344CB8AC3E}">
        <p14:creationId xmlns:p14="http://schemas.microsoft.com/office/powerpoint/2010/main" val="68995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FC8C0D-DB41-8D2F-1465-A29B651C5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4" y="64255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of a line graph&#10;&#10;Description automatically generated">
            <a:extLst>
              <a:ext uri="{FF2B5EF4-FFF2-40B4-BE49-F238E27FC236}">
                <a16:creationId xmlns:a16="http://schemas.microsoft.com/office/drawing/2014/main" id="{E6E5B613-6347-AEA6-28F5-971761F5F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64255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28" name="Picture 2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3D0FBAF2-0B2C-9263-7A7A-586CE7312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642558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A diagram of a building&#10;&#10;Description automatically generated">
            <a:extLst>
              <a:ext uri="{FF2B5EF4-FFF2-40B4-BE49-F238E27FC236}">
                <a16:creationId xmlns:a16="http://schemas.microsoft.com/office/drawing/2014/main" id="{B9017893-C0CA-9877-13CD-966F9E034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339102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48" name="Picture 47" descr="A graph with red lines&#10;&#10;Description automatically generated">
            <a:extLst>
              <a:ext uri="{FF2B5EF4-FFF2-40B4-BE49-F238E27FC236}">
                <a16:creationId xmlns:a16="http://schemas.microsoft.com/office/drawing/2014/main" id="{C4499E01-C1BB-6B64-A5A7-8F997AAD3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3391021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1C382B-6B6E-84EE-5D1D-5985D3431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4" y="3391021"/>
            <a:ext cx="2743200" cy="2743200"/>
          </a:xfrm>
          <a:prstGeom prst="rect">
            <a:avLst/>
          </a:prstGeom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B3A897D-68CC-D785-C77C-2CAB12867745}"/>
              </a:ext>
            </a:extLst>
          </p:cNvPr>
          <p:cNvSpPr txBox="1"/>
          <p:nvPr/>
        </p:nvSpPr>
        <p:spPr>
          <a:xfrm>
            <a:off x="792251" y="64255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(0.138, 0.02)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FF51BB-4D3E-70F8-D20A-310005CA2CC4}"/>
              </a:ext>
            </a:extLst>
          </p:cNvPr>
          <p:cNvSpPr txBox="1"/>
          <p:nvPr/>
        </p:nvSpPr>
        <p:spPr>
          <a:xfrm>
            <a:off x="3550614" y="642558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(0.163, 0.019)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1640A0-4E74-FACF-DD31-8C795D74273F}"/>
              </a:ext>
            </a:extLst>
          </p:cNvPr>
          <p:cNvSpPr txBox="1"/>
          <p:nvPr/>
        </p:nvSpPr>
        <p:spPr>
          <a:xfrm>
            <a:off x="6308168" y="642558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(0.284, 0.334)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4988A0-9A0C-A35F-C428-9D6A678E8198}"/>
              </a:ext>
            </a:extLst>
          </p:cNvPr>
          <p:cNvSpPr txBox="1"/>
          <p:nvPr/>
        </p:nvSpPr>
        <p:spPr>
          <a:xfrm>
            <a:off x="792251" y="3391021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(0.586, 0.136)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8BC5056-17CD-4817-85DE-C6AC02E29DDA}"/>
              </a:ext>
            </a:extLst>
          </p:cNvPr>
          <p:cNvSpPr txBox="1"/>
          <p:nvPr/>
        </p:nvSpPr>
        <p:spPr>
          <a:xfrm>
            <a:off x="3550614" y="3391021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(0.646, 0.03)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C9F2AE-29F2-24F5-DB1F-E0BA5316084F}"/>
              </a:ext>
            </a:extLst>
          </p:cNvPr>
          <p:cNvSpPr txBox="1"/>
          <p:nvPr/>
        </p:nvSpPr>
        <p:spPr>
          <a:xfrm>
            <a:off x="6308168" y="3391021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(0.684, 0.41)</a:t>
            </a:r>
          </a:p>
        </p:txBody>
      </p:sp>
      <p:pic>
        <p:nvPicPr>
          <p:cNvPr id="4" name="Picture 3" descr="A diagram of a house&#10;&#10;Description automatically generated">
            <a:extLst>
              <a:ext uri="{FF2B5EF4-FFF2-40B4-BE49-F238E27FC236}">
                <a16:creationId xmlns:a16="http://schemas.microsoft.com/office/drawing/2014/main" id="{87034744-E4FF-4EB9-259C-91B623E32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6143839"/>
            <a:ext cx="2743200" cy="2743200"/>
          </a:xfrm>
          <a:prstGeom prst="rect">
            <a:avLst/>
          </a:prstGeom>
        </p:spPr>
      </p:pic>
      <p:pic>
        <p:nvPicPr>
          <p:cNvPr id="6" name="Picture 5" descr="A diagram of a house&#10;&#10;Description automatically generated">
            <a:extLst>
              <a:ext uri="{FF2B5EF4-FFF2-40B4-BE49-F238E27FC236}">
                <a16:creationId xmlns:a16="http://schemas.microsoft.com/office/drawing/2014/main" id="{72C5F3CE-B3F1-4298-9800-E0C358ABD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1" y="6157569"/>
            <a:ext cx="2743200" cy="2743200"/>
          </a:xfrm>
          <a:prstGeom prst="rect">
            <a:avLst/>
          </a:prstGeom>
        </p:spPr>
      </p:pic>
      <p:pic>
        <p:nvPicPr>
          <p:cNvPr id="8" name="Picture 7" descr="A grid with lines and a diagram&#10;&#10;Description automatically generated with medium confidence">
            <a:extLst>
              <a:ext uri="{FF2B5EF4-FFF2-40B4-BE49-F238E27FC236}">
                <a16:creationId xmlns:a16="http://schemas.microsoft.com/office/drawing/2014/main" id="{07489E9A-98BB-CDCE-6A26-609135C74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51" y="6143839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09311-65C6-F447-FF28-B1B5DB22C134}"/>
              </a:ext>
            </a:extLst>
          </p:cNvPr>
          <p:cNvSpPr txBox="1"/>
          <p:nvPr/>
        </p:nvSpPr>
        <p:spPr>
          <a:xfrm>
            <a:off x="792251" y="6157569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(0.299, 0.197)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3395A-C033-62B0-0BDB-DBDFAB0DC577}"/>
              </a:ext>
            </a:extLst>
          </p:cNvPr>
          <p:cNvSpPr txBox="1"/>
          <p:nvPr/>
        </p:nvSpPr>
        <p:spPr>
          <a:xfrm>
            <a:off x="3550614" y="6157569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(0.563, 0.025)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559E2-70BE-2C82-6542-304398C41A76}"/>
              </a:ext>
            </a:extLst>
          </p:cNvPr>
          <p:cNvSpPr txBox="1"/>
          <p:nvPr/>
        </p:nvSpPr>
        <p:spPr>
          <a:xfrm>
            <a:off x="6308168" y="6157569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(0.322, 0.15)</a:t>
            </a:r>
          </a:p>
        </p:txBody>
      </p:sp>
      <p:pic>
        <p:nvPicPr>
          <p:cNvPr id="14" name="Picture 13" descr="A grid with red and black lines&#10;&#10;Description automatically generated">
            <a:extLst>
              <a:ext uri="{FF2B5EF4-FFF2-40B4-BE49-F238E27FC236}">
                <a16:creationId xmlns:a16="http://schemas.microsoft.com/office/drawing/2014/main" id="{EC235CF3-D05A-C098-4384-721AD9104E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8" y="8924117"/>
            <a:ext cx="2743200" cy="2743200"/>
          </a:xfrm>
          <a:prstGeom prst="rect">
            <a:avLst/>
          </a:prstGeom>
        </p:spPr>
      </p:pic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BB03D6C-7782-30E0-5925-09207465D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4" y="8924117"/>
            <a:ext cx="2743200" cy="2743200"/>
          </a:xfrm>
          <a:prstGeom prst="rect">
            <a:avLst/>
          </a:prstGeom>
        </p:spPr>
      </p:pic>
      <p:pic>
        <p:nvPicPr>
          <p:cNvPr id="20" name="Picture 1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89E31BD-00DC-0361-D92D-E48EE3A31C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05" y="8924117"/>
            <a:ext cx="2743200" cy="2743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2ECE71-4F15-C76C-0307-2E99F5193895}"/>
              </a:ext>
            </a:extLst>
          </p:cNvPr>
          <p:cNvSpPr txBox="1"/>
          <p:nvPr/>
        </p:nvSpPr>
        <p:spPr>
          <a:xfrm>
            <a:off x="792251" y="8919512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(0.05, 0.227)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D5AE6D-9053-A7F1-03F6-5E36FA79A173}"/>
              </a:ext>
            </a:extLst>
          </p:cNvPr>
          <p:cNvSpPr txBox="1"/>
          <p:nvPr/>
        </p:nvSpPr>
        <p:spPr>
          <a:xfrm>
            <a:off x="3550614" y="8919512"/>
            <a:ext cx="2743200" cy="228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(0.488, 0.19)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5815C-C66E-E6F9-F6A1-1241EAA4D780}"/>
              </a:ext>
            </a:extLst>
          </p:cNvPr>
          <p:cNvSpPr txBox="1"/>
          <p:nvPr/>
        </p:nvSpPr>
        <p:spPr>
          <a:xfrm>
            <a:off x="6308168" y="8919512"/>
            <a:ext cx="2743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9144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(0.268, 0.336)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B9926A-EE02-496F-AAC8-61B55871EE81}"/>
              </a:ext>
            </a:extLst>
          </p:cNvPr>
          <p:cNvSpPr/>
          <p:nvPr/>
        </p:nvSpPr>
        <p:spPr>
          <a:xfrm>
            <a:off x="679727" y="2027888"/>
            <a:ext cx="112524" cy="8377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1856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4EB50675-DA27-F734-7CD7-AAA133EBAF77}"/>
              </a:ext>
            </a:extLst>
          </p:cNvPr>
          <p:cNvGrpSpPr/>
          <p:nvPr/>
        </p:nvGrpSpPr>
        <p:grpSpPr>
          <a:xfrm>
            <a:off x="211756" y="1366106"/>
            <a:ext cx="9291658" cy="1523480"/>
            <a:chOff x="211756" y="211074"/>
            <a:chExt cx="9291658" cy="1523480"/>
          </a:xfrm>
        </p:grpSpPr>
        <p:pic>
          <p:nvPicPr>
            <p:cNvPr id="4" name="Picture 3" descr="A graph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06277F06-693D-0526-B136-22B3C0D8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657" y="211074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graph with line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86CBC6D9-2DAA-8676-0145-103B71ED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6" y="211074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03AAD2-0F99-82A8-BBFE-AAA4BBBC7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107" y="211074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6A08E42-87B5-1959-D3D7-397CB7D75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484" y="211075"/>
              <a:ext cx="1523480" cy="15234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 descr="A graph of a line graph&#10;&#10;Description automatically generated">
              <a:extLst>
                <a:ext uri="{FF2B5EF4-FFF2-40B4-BE49-F238E27FC236}">
                  <a16:creationId xmlns:a16="http://schemas.microsoft.com/office/drawing/2014/main" id="{15B83C38-A45D-BEE9-2C70-8AF054B0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583" y="211075"/>
              <a:ext cx="1523480" cy="15234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 descr="A graph of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11741553-C5EF-742B-3EF3-269D6ABF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934" y="211075"/>
              <a:ext cx="1523480" cy="15234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D9D6D1-B275-F1CD-CC7C-37B9F6FAC398}"/>
              </a:ext>
            </a:extLst>
          </p:cNvPr>
          <p:cNvGrpSpPr/>
          <p:nvPr/>
        </p:nvGrpSpPr>
        <p:grpSpPr>
          <a:xfrm>
            <a:off x="211756" y="2895425"/>
            <a:ext cx="9291658" cy="1523480"/>
            <a:chOff x="211756" y="1740393"/>
            <a:chExt cx="9291658" cy="1523480"/>
          </a:xfrm>
        </p:grpSpPr>
        <p:pic>
          <p:nvPicPr>
            <p:cNvPr id="7" name="Picture 6" descr="A diagram of a tower&#10;&#10;Description automatically generated">
              <a:extLst>
                <a:ext uri="{FF2B5EF4-FFF2-40B4-BE49-F238E27FC236}">
                  <a16:creationId xmlns:a16="http://schemas.microsoft.com/office/drawing/2014/main" id="{55C93779-553D-39F3-272A-1EE8EA0C9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107" y="1740393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A diagram of a building&#10;&#10;Description automatically generated">
              <a:extLst>
                <a:ext uri="{FF2B5EF4-FFF2-40B4-BE49-F238E27FC236}">
                  <a16:creationId xmlns:a16="http://schemas.microsoft.com/office/drawing/2014/main" id="{ED29DBB6-6C7C-3B4B-68DA-BB5361DD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6" y="1740393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A diagram of a building&#10;&#10;Description automatically generated">
              <a:extLst>
                <a:ext uri="{FF2B5EF4-FFF2-40B4-BE49-F238E27FC236}">
                  <a16:creationId xmlns:a16="http://schemas.microsoft.com/office/drawing/2014/main" id="{47E3270D-91E5-FD7B-E42B-B5DAB887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3657" y="1740393"/>
              <a:ext cx="1523480" cy="1523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 descr="A diagram of a building&#10;&#10;Description automatically generated">
              <a:extLst>
                <a:ext uri="{FF2B5EF4-FFF2-40B4-BE49-F238E27FC236}">
                  <a16:creationId xmlns:a16="http://schemas.microsoft.com/office/drawing/2014/main" id="{36D6C0F1-9D85-5B89-B0B4-8012EACA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934" y="1740394"/>
              <a:ext cx="1523480" cy="15234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 descr="A graph with red lines&#10;&#10;Description automatically generated">
              <a:extLst>
                <a:ext uri="{FF2B5EF4-FFF2-40B4-BE49-F238E27FC236}">
                  <a16:creationId xmlns:a16="http://schemas.microsoft.com/office/drawing/2014/main" id="{0933BBF6-F9AD-4EFF-B6BD-C9D6DB964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583" y="1740394"/>
              <a:ext cx="1523480" cy="15234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BC56B52-1D9D-E491-348E-3B11AF83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484" y="1740394"/>
              <a:ext cx="1523480" cy="15234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978457-6B4D-FFBA-0655-F63ABCD34456}"/>
              </a:ext>
            </a:extLst>
          </p:cNvPr>
          <p:cNvGrpSpPr/>
          <p:nvPr/>
        </p:nvGrpSpPr>
        <p:grpSpPr>
          <a:xfrm>
            <a:off x="211756" y="1366106"/>
            <a:ext cx="9291658" cy="191752"/>
            <a:chOff x="211756" y="211074"/>
            <a:chExt cx="9291658" cy="1917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2A5D9D-DB06-16DC-08A8-6248A8F35652}"/>
                </a:ext>
              </a:extLst>
            </p:cNvPr>
            <p:cNvSpPr txBox="1"/>
            <p:nvPr/>
          </p:nvSpPr>
          <p:spPr>
            <a:xfrm>
              <a:off x="1743657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(0.485, 0.053)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383948-F705-EEF4-5EA2-29EF5DD1F94B}"/>
                </a:ext>
              </a:extLst>
            </p:cNvPr>
            <p:cNvSpPr txBox="1"/>
            <p:nvPr/>
          </p:nvSpPr>
          <p:spPr>
            <a:xfrm>
              <a:off x="211756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(0.39, 0.103)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510F09-AC23-A98E-967B-AC0824B72F3B}"/>
                </a:ext>
              </a:extLst>
            </p:cNvPr>
            <p:cNvSpPr txBox="1"/>
            <p:nvPr/>
          </p:nvSpPr>
          <p:spPr>
            <a:xfrm>
              <a:off x="3275107" y="211074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(0.715, 0.573)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1DD628-2932-42F1-0BD4-F6A30669631F}"/>
                </a:ext>
              </a:extLst>
            </p:cNvPr>
            <p:cNvSpPr txBox="1"/>
            <p:nvPr/>
          </p:nvSpPr>
          <p:spPr>
            <a:xfrm>
              <a:off x="4916583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(0.138, 0.02)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8B8631-D5AE-6AF4-7FF7-998E31F9E83A}"/>
                </a:ext>
              </a:extLst>
            </p:cNvPr>
            <p:cNvSpPr txBox="1"/>
            <p:nvPr/>
          </p:nvSpPr>
          <p:spPr>
            <a:xfrm>
              <a:off x="6448484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(0.163, 0.019)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12F73-F888-A947-3C31-BE9C4B54B8B4}"/>
                </a:ext>
              </a:extLst>
            </p:cNvPr>
            <p:cNvSpPr txBox="1"/>
            <p:nvPr/>
          </p:nvSpPr>
          <p:spPr>
            <a:xfrm>
              <a:off x="7979934" y="211074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(0.284, 0.334)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9AE1A7-2423-97D0-3E67-A72CC61D0D80}"/>
              </a:ext>
            </a:extLst>
          </p:cNvPr>
          <p:cNvGrpSpPr/>
          <p:nvPr/>
        </p:nvGrpSpPr>
        <p:grpSpPr>
          <a:xfrm>
            <a:off x="211756" y="2895425"/>
            <a:ext cx="9291658" cy="191752"/>
            <a:chOff x="211756" y="1740393"/>
            <a:chExt cx="9291658" cy="1917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635E42-888C-A09E-E438-941A9D68CC34}"/>
                </a:ext>
              </a:extLst>
            </p:cNvPr>
            <p:cNvSpPr txBox="1"/>
            <p:nvPr/>
          </p:nvSpPr>
          <p:spPr>
            <a:xfrm>
              <a:off x="3275107" y="1740393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(0.453, 0.36)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5C9082-DAF1-393E-4C03-DF1763580BF9}"/>
                </a:ext>
              </a:extLst>
            </p:cNvPr>
            <p:cNvSpPr txBox="1"/>
            <p:nvPr/>
          </p:nvSpPr>
          <p:spPr>
            <a:xfrm>
              <a:off x="211756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(0.116, 0.303)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82F4FE-8AE1-340E-DD34-4C6DF116C238}"/>
                </a:ext>
              </a:extLst>
            </p:cNvPr>
            <p:cNvSpPr txBox="1"/>
            <p:nvPr/>
          </p:nvSpPr>
          <p:spPr>
            <a:xfrm>
              <a:off x="1743657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(0.232, 0.231)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F38A80-B4B0-9B60-AF46-9D59143B46DD}"/>
                </a:ext>
              </a:extLst>
            </p:cNvPr>
            <p:cNvSpPr txBox="1"/>
            <p:nvPr/>
          </p:nvSpPr>
          <p:spPr>
            <a:xfrm>
              <a:off x="4916583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(0.586, 0.136)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F7A69C-05EE-E74D-7592-4DA742EC325A}"/>
                </a:ext>
              </a:extLst>
            </p:cNvPr>
            <p:cNvSpPr txBox="1"/>
            <p:nvPr/>
          </p:nvSpPr>
          <p:spPr>
            <a:xfrm>
              <a:off x="6448484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(0.646, 0.03)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AC786C-0F8E-2BD0-A51C-69D188612B7C}"/>
                </a:ext>
              </a:extLst>
            </p:cNvPr>
            <p:cNvSpPr txBox="1"/>
            <p:nvPr/>
          </p:nvSpPr>
          <p:spPr>
            <a:xfrm>
              <a:off x="7979934" y="1740393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(0.684, 0.41)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F26768-1843-F457-3814-F5BAC785CEB6}"/>
              </a:ext>
            </a:extLst>
          </p:cNvPr>
          <p:cNvGrpSpPr/>
          <p:nvPr/>
        </p:nvGrpSpPr>
        <p:grpSpPr>
          <a:xfrm>
            <a:off x="211756" y="4423377"/>
            <a:ext cx="9291658" cy="1523480"/>
            <a:chOff x="211756" y="3268345"/>
            <a:chExt cx="9291658" cy="1523480"/>
          </a:xfrm>
        </p:grpSpPr>
        <p:pic>
          <p:nvPicPr>
            <p:cNvPr id="17" name="Picture 16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7E17348C-97C1-7F72-022D-CF02FDB9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6" y="3268345"/>
              <a:ext cx="1523480" cy="1523480"/>
            </a:xfrm>
            <a:prstGeom prst="rect">
              <a:avLst/>
            </a:prstGeom>
          </p:spPr>
        </p:pic>
        <p:pic>
          <p:nvPicPr>
            <p:cNvPr id="18" name="Picture 17" descr="A grid with lines and a graph&#10;&#10;Description automatically generated with medium confidence">
              <a:extLst>
                <a:ext uri="{FF2B5EF4-FFF2-40B4-BE49-F238E27FC236}">
                  <a16:creationId xmlns:a16="http://schemas.microsoft.com/office/drawing/2014/main" id="{152FD7AF-E93D-F8F1-CC95-168A367F2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5236" y="3268345"/>
              <a:ext cx="1523480" cy="1523480"/>
            </a:xfrm>
            <a:prstGeom prst="rect">
              <a:avLst/>
            </a:prstGeom>
          </p:spPr>
        </p:pic>
        <p:pic>
          <p:nvPicPr>
            <p:cNvPr id="19" name="Picture 18" descr="A graph with red lines and a white background&#10;&#10;Description automatically generated">
              <a:extLst>
                <a:ext uri="{FF2B5EF4-FFF2-40B4-BE49-F238E27FC236}">
                  <a16:creationId xmlns:a16="http://schemas.microsoft.com/office/drawing/2014/main" id="{7CE4EC82-286E-E569-8574-6F3F200E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107" y="3268345"/>
              <a:ext cx="1523480" cy="1523480"/>
            </a:xfrm>
            <a:prstGeom prst="rect">
              <a:avLst/>
            </a:prstGeom>
          </p:spPr>
        </p:pic>
        <p:pic>
          <p:nvPicPr>
            <p:cNvPr id="43" name="Picture 42" descr="A diagram of a house&#10;&#10;Description automatically generated">
              <a:extLst>
                <a:ext uri="{FF2B5EF4-FFF2-40B4-BE49-F238E27FC236}">
                  <a16:creationId xmlns:a16="http://schemas.microsoft.com/office/drawing/2014/main" id="{C6064FC6-F336-6595-99F9-FA77C02E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934" y="3268346"/>
              <a:ext cx="1523480" cy="1523479"/>
            </a:xfrm>
            <a:prstGeom prst="rect">
              <a:avLst/>
            </a:prstGeom>
          </p:spPr>
        </p:pic>
        <p:pic>
          <p:nvPicPr>
            <p:cNvPr id="44" name="Picture 43" descr="A diagram of a house&#10;&#10;Description automatically generated">
              <a:extLst>
                <a:ext uri="{FF2B5EF4-FFF2-40B4-BE49-F238E27FC236}">
                  <a16:creationId xmlns:a16="http://schemas.microsoft.com/office/drawing/2014/main" id="{97834A6D-382D-832D-B4BD-D4A0B6A3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583" y="3268346"/>
              <a:ext cx="1523480" cy="1523479"/>
            </a:xfrm>
            <a:prstGeom prst="rect">
              <a:avLst/>
            </a:prstGeom>
          </p:spPr>
        </p:pic>
        <p:pic>
          <p:nvPicPr>
            <p:cNvPr id="45" name="Picture 44" descr="A grid with lines and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6AA070FB-F7C7-BAEA-CB79-AF2F80222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063" y="3268346"/>
              <a:ext cx="1523480" cy="152347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79A284-F864-5CD4-547E-D86D513CDE8F}"/>
              </a:ext>
            </a:extLst>
          </p:cNvPr>
          <p:cNvGrpSpPr/>
          <p:nvPr/>
        </p:nvGrpSpPr>
        <p:grpSpPr>
          <a:xfrm>
            <a:off x="211756" y="4423377"/>
            <a:ext cx="9291658" cy="191752"/>
            <a:chOff x="211756" y="3271825"/>
            <a:chExt cx="9291658" cy="191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B2C2B7-270F-63A1-0C33-3A82FE23A89A}"/>
                </a:ext>
              </a:extLst>
            </p:cNvPr>
            <p:cNvSpPr txBox="1"/>
            <p:nvPr/>
          </p:nvSpPr>
          <p:spPr>
            <a:xfrm>
              <a:off x="3275107" y="3271825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(0.493, 0.224)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ED884-D141-A033-707F-CBD116698C84}"/>
                </a:ext>
              </a:extLst>
            </p:cNvPr>
            <p:cNvSpPr txBox="1"/>
            <p:nvPr/>
          </p:nvSpPr>
          <p:spPr>
            <a:xfrm>
              <a:off x="211756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(0.009, 0.138)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023819-93C4-295D-9BFB-30B1C5FB8E3B}"/>
                </a:ext>
              </a:extLst>
            </p:cNvPr>
            <p:cNvSpPr txBox="1"/>
            <p:nvPr/>
          </p:nvSpPr>
          <p:spPr>
            <a:xfrm>
              <a:off x="1743657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(0.124, 0.112)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3900B9-0439-E3CD-4B55-A16DF98E8DA3}"/>
                </a:ext>
              </a:extLst>
            </p:cNvPr>
            <p:cNvSpPr txBox="1"/>
            <p:nvPr/>
          </p:nvSpPr>
          <p:spPr>
            <a:xfrm>
              <a:off x="4916583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(0.299, 0.197)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43A69E-CD86-508E-9F68-645C11D1DA21}"/>
                </a:ext>
              </a:extLst>
            </p:cNvPr>
            <p:cNvSpPr txBox="1"/>
            <p:nvPr/>
          </p:nvSpPr>
          <p:spPr>
            <a:xfrm>
              <a:off x="6448484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(0.563, 0.025)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9CE594-03FB-16A0-718E-6C4382ED9CDF}"/>
                </a:ext>
              </a:extLst>
            </p:cNvPr>
            <p:cNvSpPr txBox="1"/>
            <p:nvPr/>
          </p:nvSpPr>
          <p:spPr>
            <a:xfrm>
              <a:off x="7979934" y="3271825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(0.322, 0.15)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E1BC0E-9B8E-0B97-1A86-EE7B4D2B65F4}"/>
              </a:ext>
            </a:extLst>
          </p:cNvPr>
          <p:cNvGrpSpPr/>
          <p:nvPr/>
        </p:nvGrpSpPr>
        <p:grpSpPr>
          <a:xfrm>
            <a:off x="211756" y="5957144"/>
            <a:ext cx="9291658" cy="1523480"/>
            <a:chOff x="211756" y="4802112"/>
            <a:chExt cx="9291658" cy="1523480"/>
          </a:xfrm>
        </p:grpSpPr>
        <p:pic>
          <p:nvPicPr>
            <p:cNvPr id="23" name="Picture 22" descr="A diagram of a house&#10;&#10;Description automatically generated">
              <a:extLst>
                <a:ext uri="{FF2B5EF4-FFF2-40B4-BE49-F238E27FC236}">
                  <a16:creationId xmlns:a16="http://schemas.microsoft.com/office/drawing/2014/main" id="{1BCC2E15-666A-28C3-FED9-750687CD2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6" y="4802112"/>
              <a:ext cx="1523480" cy="1523480"/>
            </a:xfrm>
            <a:prstGeom prst="rect">
              <a:avLst/>
            </a:prstGeom>
          </p:spPr>
        </p:pic>
        <p:pic>
          <p:nvPicPr>
            <p:cNvPr id="24" name="Picture 23" descr="A diagram of a building&#10;&#10;Description automatically generated">
              <a:extLst>
                <a:ext uri="{FF2B5EF4-FFF2-40B4-BE49-F238E27FC236}">
                  <a16:creationId xmlns:a16="http://schemas.microsoft.com/office/drawing/2014/main" id="{EEFAA1EF-C1DC-9690-9004-23ADC5AC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786" y="4802112"/>
              <a:ext cx="1523480" cy="1523480"/>
            </a:xfrm>
            <a:prstGeom prst="rect">
              <a:avLst/>
            </a:prstGeom>
          </p:spPr>
        </p:pic>
        <p:pic>
          <p:nvPicPr>
            <p:cNvPr id="25" name="Picture 24" descr="A diagram of a building&#10;&#10;Description automatically generated">
              <a:extLst>
                <a:ext uri="{FF2B5EF4-FFF2-40B4-BE49-F238E27FC236}">
                  <a16:creationId xmlns:a16="http://schemas.microsoft.com/office/drawing/2014/main" id="{3C6FCFA8-5410-4E8E-67BE-D1C769AB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107" y="4802112"/>
              <a:ext cx="1523480" cy="1523480"/>
            </a:xfrm>
            <a:prstGeom prst="rect">
              <a:avLst/>
            </a:prstGeom>
          </p:spPr>
        </p:pic>
        <p:pic>
          <p:nvPicPr>
            <p:cNvPr id="49" name="Picture 48" descr="A grid with red and black lines&#10;&#10;Description automatically generated">
              <a:extLst>
                <a:ext uri="{FF2B5EF4-FFF2-40B4-BE49-F238E27FC236}">
                  <a16:creationId xmlns:a16="http://schemas.microsoft.com/office/drawing/2014/main" id="{D3C80052-8D2F-7210-BB6E-09E3D857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934" y="4802113"/>
              <a:ext cx="1523480" cy="1523479"/>
            </a:xfrm>
            <a:prstGeom prst="rect">
              <a:avLst/>
            </a:prstGeom>
          </p:spPr>
        </p:pic>
        <p:pic>
          <p:nvPicPr>
            <p:cNvPr id="50" name="Picture 49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0A2EDF1E-E064-5417-02CD-E01CE86A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004" y="4802113"/>
              <a:ext cx="1523480" cy="1523479"/>
            </a:xfrm>
            <a:prstGeom prst="rect">
              <a:avLst/>
            </a:prstGeom>
          </p:spPr>
        </p:pic>
        <p:pic>
          <p:nvPicPr>
            <p:cNvPr id="51" name="Picture 50" descr="A graph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78359FEA-06A6-9BF1-9B8D-BA76FCBF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034" y="4802113"/>
              <a:ext cx="1523480" cy="1523479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2AEDF9-BDF1-D2DB-DEBC-245EAD29CA6A}"/>
              </a:ext>
            </a:extLst>
          </p:cNvPr>
          <p:cNvGrpSpPr/>
          <p:nvPr/>
        </p:nvGrpSpPr>
        <p:grpSpPr>
          <a:xfrm>
            <a:off x="211756" y="5957144"/>
            <a:ext cx="9291658" cy="191752"/>
            <a:chOff x="211756" y="4805220"/>
            <a:chExt cx="9291658" cy="1917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64EEE8-AE60-8304-A212-316543A479F4}"/>
                </a:ext>
              </a:extLst>
            </p:cNvPr>
            <p:cNvSpPr txBox="1"/>
            <p:nvPr/>
          </p:nvSpPr>
          <p:spPr>
            <a:xfrm>
              <a:off x="3275107" y="4805220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(0.531, 0.648)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803D0-529E-9AFB-86A2-7B53B67C462E}"/>
                </a:ext>
              </a:extLst>
            </p:cNvPr>
            <p:cNvSpPr txBox="1"/>
            <p:nvPr/>
          </p:nvSpPr>
          <p:spPr>
            <a:xfrm>
              <a:off x="211756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(0.171, 0.366)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2DD8A8-AEAE-3694-0122-857B61A89A2B}"/>
                </a:ext>
              </a:extLst>
            </p:cNvPr>
            <p:cNvSpPr txBox="1"/>
            <p:nvPr/>
          </p:nvSpPr>
          <p:spPr>
            <a:xfrm>
              <a:off x="1743657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(0.236, 0.249)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3F2E3E-0616-5407-7482-6F385FA90A5B}"/>
                </a:ext>
              </a:extLst>
            </p:cNvPr>
            <p:cNvSpPr txBox="1"/>
            <p:nvPr/>
          </p:nvSpPr>
          <p:spPr>
            <a:xfrm>
              <a:off x="4916583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(0.05, 0.227)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FBD210-0FBE-CAD7-4752-697537132258}"/>
                </a:ext>
              </a:extLst>
            </p:cNvPr>
            <p:cNvSpPr txBox="1"/>
            <p:nvPr/>
          </p:nvSpPr>
          <p:spPr>
            <a:xfrm>
              <a:off x="6448484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(0.488, 0.19)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40989F-DA46-D4F2-450F-DDD71206599F}"/>
                </a:ext>
              </a:extLst>
            </p:cNvPr>
            <p:cNvSpPr txBox="1"/>
            <p:nvPr/>
          </p:nvSpPr>
          <p:spPr>
            <a:xfrm>
              <a:off x="7979934" y="4805220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(0.268, 0.336)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5031B9B-24FA-DCAE-403A-A40E87B3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77157"/>
              </p:ext>
            </p:extLst>
          </p:nvPr>
        </p:nvGraphicFramePr>
        <p:xfrm>
          <a:off x="76200" y="1364688"/>
          <a:ext cx="135329" cy="609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29">
                  <a:extLst>
                    <a:ext uri="{9D8B030D-6E8A-4147-A177-3AD203B41FA5}">
                      <a16:colId xmlns:a16="http://schemas.microsoft.com/office/drawing/2014/main" val="3147524444"/>
                    </a:ext>
                  </a:extLst>
                </a:gridCol>
              </a:tblGrid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73323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73425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96119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82696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1A258DA-9928-2D4F-B730-EB61AA307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564037"/>
              </p:ext>
            </p:extLst>
          </p:nvPr>
        </p:nvGraphicFramePr>
        <p:xfrm>
          <a:off x="4789577" y="1364688"/>
          <a:ext cx="132588" cy="609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588">
                  <a:extLst>
                    <a:ext uri="{9D8B030D-6E8A-4147-A177-3AD203B41FA5}">
                      <a16:colId xmlns:a16="http://schemas.microsoft.com/office/drawing/2014/main" val="3147524444"/>
                    </a:ext>
                  </a:extLst>
                </a:gridCol>
              </a:tblGrid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73323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73425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96119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826966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9E8E0C4-0D0F-716B-7E3B-3F43DEFA8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9976"/>
              </p:ext>
            </p:extLst>
          </p:nvPr>
        </p:nvGraphicFramePr>
        <p:xfrm>
          <a:off x="75973" y="1159682"/>
          <a:ext cx="9427440" cy="201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90">
                  <a:extLst>
                    <a:ext uri="{9D8B030D-6E8A-4147-A177-3AD203B41FA5}">
                      <a16:colId xmlns:a16="http://schemas.microsoft.com/office/drawing/2014/main" val="1013412612"/>
                    </a:ext>
                  </a:extLst>
                </a:gridCol>
                <a:gridCol w="3063875">
                  <a:extLst>
                    <a:ext uri="{9D8B030D-6E8A-4147-A177-3AD203B41FA5}">
                      <a16:colId xmlns:a16="http://schemas.microsoft.com/office/drawing/2014/main" val="755691921"/>
                    </a:ext>
                  </a:extLst>
                </a:gridCol>
                <a:gridCol w="1516062">
                  <a:extLst>
                    <a:ext uri="{9D8B030D-6E8A-4147-A177-3AD203B41FA5}">
                      <a16:colId xmlns:a16="http://schemas.microsoft.com/office/drawing/2014/main" val="1219837517"/>
                    </a:ext>
                  </a:extLst>
                </a:gridCol>
                <a:gridCol w="136525">
                  <a:extLst>
                    <a:ext uri="{9D8B030D-6E8A-4147-A177-3AD203B41FA5}">
                      <a16:colId xmlns:a16="http://schemas.microsoft.com/office/drawing/2014/main" val="2123945036"/>
                    </a:ext>
                  </a:extLst>
                </a:gridCol>
                <a:gridCol w="3054350">
                  <a:extLst>
                    <a:ext uri="{9D8B030D-6E8A-4147-A177-3AD203B41FA5}">
                      <a16:colId xmlns:a16="http://schemas.microsoft.com/office/drawing/2014/main" val="4138351482"/>
                    </a:ext>
                  </a:extLst>
                </a:gridCol>
                <a:gridCol w="1524638">
                  <a:extLst>
                    <a:ext uri="{9D8B030D-6E8A-4147-A177-3AD203B41FA5}">
                      <a16:colId xmlns:a16="http://schemas.microsoft.com/office/drawing/2014/main" val="956388742"/>
                    </a:ext>
                  </a:extLst>
                </a:gridCol>
              </a:tblGrid>
              <a:tr h="191752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Nr.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Pareto front solutions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Nr.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Pareto front solutions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268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99F9C64-C016-4FAA-A3B0-ED7EB95A0AFC}"/>
              </a:ext>
            </a:extLst>
          </p:cNvPr>
          <p:cNvSpPr/>
          <p:nvPr/>
        </p:nvSpPr>
        <p:spPr>
          <a:xfrm>
            <a:off x="211529" y="718457"/>
            <a:ext cx="1380800" cy="20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</a:t>
            </a:r>
          </a:p>
        </p:txBody>
      </p:sp>
    </p:spTree>
    <p:extLst>
      <p:ext uri="{BB962C8B-B14F-4D97-AF65-F5344CB8AC3E}">
        <p14:creationId xmlns:p14="http://schemas.microsoft.com/office/powerpoint/2010/main" val="8837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5F23C-4687-18B8-2ACF-53B77304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DD58C-F249-FFCF-6090-AE05C83DD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657" y="1366106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858BD-2199-DBA0-3DC3-B889CD9CE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1366106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1F2DA-4B4D-BC8E-8064-D19BE38F9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107" y="1366106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48FA35-11DE-43F9-97C0-472E6DA2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484" y="1366107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E00ED1-BCAC-64E7-FE20-C5BFFEA505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1366107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71608B-0922-C8B6-01B7-D9B77586C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934" y="1366107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88869-EDF1-71BA-7C33-08AE1CB1B5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107" y="2895425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83650-D585-0442-3559-CF9C138FCA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2895425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B9493-6EF0-7297-2385-C2CA0E815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657" y="2895425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E45C7E-A5F2-CB8F-2263-6FE45F9DB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934" y="2895426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5998013-1A2C-D8BE-AECE-D3297BBDD5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2895426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916480-BB57-7E8C-B9FA-D57906551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484" y="2895426"/>
            <a:ext cx="1523479" cy="1523479"/>
          </a:xfrm>
          <a:prstGeom prst="rect">
            <a:avLst/>
          </a:prstGeom>
          <a:ln>
            <a:noFill/>
          </a:ln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E11BACA-C9DD-C38E-B7EF-96D08700B84C}"/>
              </a:ext>
            </a:extLst>
          </p:cNvPr>
          <p:cNvGrpSpPr/>
          <p:nvPr/>
        </p:nvGrpSpPr>
        <p:grpSpPr>
          <a:xfrm>
            <a:off x="211756" y="1366106"/>
            <a:ext cx="9291658" cy="191752"/>
            <a:chOff x="211756" y="211074"/>
            <a:chExt cx="9291658" cy="1917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8E9F2-D16B-19FD-7984-9DE41FC1DF14}"/>
                </a:ext>
              </a:extLst>
            </p:cNvPr>
            <p:cNvSpPr txBox="1"/>
            <p:nvPr/>
          </p:nvSpPr>
          <p:spPr>
            <a:xfrm>
              <a:off x="1743657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(0.485, 0.053)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846241-0107-4109-EBD7-25D5769A0D42}"/>
                </a:ext>
              </a:extLst>
            </p:cNvPr>
            <p:cNvSpPr txBox="1"/>
            <p:nvPr/>
          </p:nvSpPr>
          <p:spPr>
            <a:xfrm>
              <a:off x="211756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(0.39, 0.103)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060BE-B007-1876-8FA8-DC5D712C7577}"/>
                </a:ext>
              </a:extLst>
            </p:cNvPr>
            <p:cNvSpPr txBox="1"/>
            <p:nvPr/>
          </p:nvSpPr>
          <p:spPr>
            <a:xfrm>
              <a:off x="3275107" y="211074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(0.715, 0.573)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59CA54-53E0-FA85-2D67-0D93E9BBC52A}"/>
                </a:ext>
              </a:extLst>
            </p:cNvPr>
            <p:cNvSpPr txBox="1"/>
            <p:nvPr/>
          </p:nvSpPr>
          <p:spPr>
            <a:xfrm>
              <a:off x="4916583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(0.138, 0.02)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52AC4B-28D3-A986-E13E-1571A443D710}"/>
                </a:ext>
              </a:extLst>
            </p:cNvPr>
            <p:cNvSpPr txBox="1"/>
            <p:nvPr/>
          </p:nvSpPr>
          <p:spPr>
            <a:xfrm>
              <a:off x="6448484" y="211074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(0.163, 0.019)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0942C8-42EA-9D6C-E50A-2351CA9A652F}"/>
                </a:ext>
              </a:extLst>
            </p:cNvPr>
            <p:cNvSpPr txBox="1"/>
            <p:nvPr/>
          </p:nvSpPr>
          <p:spPr>
            <a:xfrm>
              <a:off x="7979934" y="211074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(0.284, 0.334)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CE44362-EE70-DFAB-9906-80B94B54E878}"/>
              </a:ext>
            </a:extLst>
          </p:cNvPr>
          <p:cNvGrpSpPr/>
          <p:nvPr/>
        </p:nvGrpSpPr>
        <p:grpSpPr>
          <a:xfrm>
            <a:off x="211756" y="2895425"/>
            <a:ext cx="9291658" cy="191752"/>
            <a:chOff x="211756" y="1740393"/>
            <a:chExt cx="9291658" cy="1917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C09F8-77AB-A407-E38E-7FA9948CEC2E}"/>
                </a:ext>
              </a:extLst>
            </p:cNvPr>
            <p:cNvSpPr txBox="1"/>
            <p:nvPr/>
          </p:nvSpPr>
          <p:spPr>
            <a:xfrm>
              <a:off x="3275107" y="1740393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(0.453, 0.36)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DE7BEB-9C6D-A895-85F4-00BDFB95CFB4}"/>
                </a:ext>
              </a:extLst>
            </p:cNvPr>
            <p:cNvSpPr txBox="1"/>
            <p:nvPr/>
          </p:nvSpPr>
          <p:spPr>
            <a:xfrm>
              <a:off x="211756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(0.116, 0.303)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1B588F-31D5-107A-B09F-8D40AC15C261}"/>
                </a:ext>
              </a:extLst>
            </p:cNvPr>
            <p:cNvSpPr txBox="1"/>
            <p:nvPr/>
          </p:nvSpPr>
          <p:spPr>
            <a:xfrm>
              <a:off x="1743657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(0.232, 0.231)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C62568-F835-374B-B2DA-AA1B238D3984}"/>
                </a:ext>
              </a:extLst>
            </p:cNvPr>
            <p:cNvSpPr txBox="1"/>
            <p:nvPr/>
          </p:nvSpPr>
          <p:spPr>
            <a:xfrm>
              <a:off x="4916583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(0.586, 0.136)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C112F6-0376-EE3F-BBCE-AA231B4E27D0}"/>
                </a:ext>
              </a:extLst>
            </p:cNvPr>
            <p:cNvSpPr txBox="1"/>
            <p:nvPr/>
          </p:nvSpPr>
          <p:spPr>
            <a:xfrm>
              <a:off x="6448484" y="1740393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(0.646, 0.03)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9DFF9D-1CBA-3157-A9B2-75AB5B18D4C6}"/>
                </a:ext>
              </a:extLst>
            </p:cNvPr>
            <p:cNvSpPr txBox="1"/>
            <p:nvPr/>
          </p:nvSpPr>
          <p:spPr>
            <a:xfrm>
              <a:off x="7979934" y="1740393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(0.684, 0.41)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DDEBDF7-01BA-6BA0-0AD1-2287678FB1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4423377"/>
            <a:ext cx="1523480" cy="1523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241EC4-41DB-1F4A-2B42-0069252CA6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236" y="4423377"/>
            <a:ext cx="1523480" cy="1523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0C7BC-E871-E058-69C3-73AF8AAACC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107" y="4423377"/>
            <a:ext cx="1523480" cy="15234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606B8F0-9C5B-7CA1-B833-92750BB546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934" y="4423378"/>
            <a:ext cx="1523479" cy="15234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E80C69-9AB5-0F37-B108-AF811CBD5C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4423378"/>
            <a:ext cx="1523479" cy="15234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09E75DD-E709-AC76-0FCF-AB68E72099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0063" y="4423378"/>
            <a:ext cx="1523479" cy="152347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1862954B-5690-324B-A977-13EDC0CD588F}"/>
              </a:ext>
            </a:extLst>
          </p:cNvPr>
          <p:cNvGrpSpPr/>
          <p:nvPr/>
        </p:nvGrpSpPr>
        <p:grpSpPr>
          <a:xfrm>
            <a:off x="211756" y="4423377"/>
            <a:ext cx="9291658" cy="191752"/>
            <a:chOff x="211756" y="3271825"/>
            <a:chExt cx="9291658" cy="191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334576-A033-2362-FFCD-CED650F21C0B}"/>
                </a:ext>
              </a:extLst>
            </p:cNvPr>
            <p:cNvSpPr txBox="1"/>
            <p:nvPr/>
          </p:nvSpPr>
          <p:spPr>
            <a:xfrm>
              <a:off x="3275107" y="3271825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(0.493, 0.224)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9D7FD-97C7-7431-A73E-75F1BC961293}"/>
                </a:ext>
              </a:extLst>
            </p:cNvPr>
            <p:cNvSpPr txBox="1"/>
            <p:nvPr/>
          </p:nvSpPr>
          <p:spPr>
            <a:xfrm>
              <a:off x="211756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(0.009, 0.138)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354896-23C8-5EC1-4921-8DB3C8B7CDD6}"/>
                </a:ext>
              </a:extLst>
            </p:cNvPr>
            <p:cNvSpPr txBox="1"/>
            <p:nvPr/>
          </p:nvSpPr>
          <p:spPr>
            <a:xfrm>
              <a:off x="1743657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(0.124, 0.112)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EB1C8A-B03C-EA77-3BC5-CFF42F7939D6}"/>
                </a:ext>
              </a:extLst>
            </p:cNvPr>
            <p:cNvSpPr txBox="1"/>
            <p:nvPr/>
          </p:nvSpPr>
          <p:spPr>
            <a:xfrm>
              <a:off x="4916583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(0.299, 0.197)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1DEB55-AE08-D7D8-88F0-2FE6C3BFF56C}"/>
                </a:ext>
              </a:extLst>
            </p:cNvPr>
            <p:cNvSpPr txBox="1"/>
            <p:nvPr/>
          </p:nvSpPr>
          <p:spPr>
            <a:xfrm>
              <a:off x="6448484" y="3271825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(0.563, 0.025)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395006-91FA-E839-E8FF-D6F12275B29E}"/>
                </a:ext>
              </a:extLst>
            </p:cNvPr>
            <p:cNvSpPr txBox="1"/>
            <p:nvPr/>
          </p:nvSpPr>
          <p:spPr>
            <a:xfrm>
              <a:off x="7979934" y="3271825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(0.322, 0.15)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9FC5F4D-9653-C766-7EE2-0399A6B0F7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5957144"/>
            <a:ext cx="1523480" cy="1523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E0005D-26F8-7C06-5274-BB48104FE9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4786" y="5957144"/>
            <a:ext cx="1523480" cy="1523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AB9185-ED8F-A456-C6E2-080C98E58F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107" y="5957144"/>
            <a:ext cx="1523480" cy="15234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7EEE8CD-06EA-E29B-0034-07B72161D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934" y="5957145"/>
            <a:ext cx="1523479" cy="15234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4CE2A8-F87B-3652-AA88-5B1B8387B1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5004" y="5957145"/>
            <a:ext cx="1523479" cy="15234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F4B322-E607-ACDA-AD54-22A6D86AEB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034" y="5957145"/>
            <a:ext cx="1523479" cy="152347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7E270E0-9AFF-B185-1119-FACA70110694}"/>
              </a:ext>
            </a:extLst>
          </p:cNvPr>
          <p:cNvGrpSpPr/>
          <p:nvPr/>
        </p:nvGrpSpPr>
        <p:grpSpPr>
          <a:xfrm>
            <a:off x="211756" y="5957144"/>
            <a:ext cx="9291658" cy="191752"/>
            <a:chOff x="211756" y="4805220"/>
            <a:chExt cx="9291658" cy="1917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1D7A41-17DA-F5B9-609C-4AE0FAA783ED}"/>
                </a:ext>
              </a:extLst>
            </p:cNvPr>
            <p:cNvSpPr txBox="1"/>
            <p:nvPr/>
          </p:nvSpPr>
          <p:spPr>
            <a:xfrm>
              <a:off x="3275107" y="4805220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(0.531, 0.648)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5506B1-2F57-219F-CB4C-85FBA129B872}"/>
                </a:ext>
              </a:extLst>
            </p:cNvPr>
            <p:cNvSpPr txBox="1"/>
            <p:nvPr/>
          </p:nvSpPr>
          <p:spPr>
            <a:xfrm>
              <a:off x="211756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(0.171, 0.366)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04F420-5EDB-8E66-1210-BBCEC5360DD2}"/>
                </a:ext>
              </a:extLst>
            </p:cNvPr>
            <p:cNvSpPr txBox="1"/>
            <p:nvPr/>
          </p:nvSpPr>
          <p:spPr>
            <a:xfrm>
              <a:off x="1743657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(0.236, 0.249)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B22C52-C588-2041-0931-D027F84F2094}"/>
                </a:ext>
              </a:extLst>
            </p:cNvPr>
            <p:cNvSpPr txBox="1"/>
            <p:nvPr/>
          </p:nvSpPr>
          <p:spPr>
            <a:xfrm>
              <a:off x="4916583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(0.05, 0.227)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60E40F-5A37-6A0B-E02D-49D28D67E8C5}"/>
                </a:ext>
              </a:extLst>
            </p:cNvPr>
            <p:cNvSpPr txBox="1"/>
            <p:nvPr/>
          </p:nvSpPr>
          <p:spPr>
            <a:xfrm>
              <a:off x="6448484" y="4805220"/>
              <a:ext cx="1523480" cy="19175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(0.488, 0.19)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0B103D-C7F8-D9C3-A010-D1F115751782}"/>
                </a:ext>
              </a:extLst>
            </p:cNvPr>
            <p:cNvSpPr txBox="1"/>
            <p:nvPr/>
          </p:nvSpPr>
          <p:spPr>
            <a:xfrm>
              <a:off x="7979934" y="4805220"/>
              <a:ext cx="1523480" cy="191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tIns="9144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(0.268, 0.336)</a:t>
              </a: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6A10E78-2DDB-7A24-9ECD-8223943B18E5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1364688"/>
          <a:ext cx="135329" cy="609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329">
                  <a:extLst>
                    <a:ext uri="{9D8B030D-6E8A-4147-A177-3AD203B41FA5}">
                      <a16:colId xmlns:a16="http://schemas.microsoft.com/office/drawing/2014/main" val="3147524444"/>
                    </a:ext>
                  </a:extLst>
                </a:gridCol>
              </a:tblGrid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73323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73425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96119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826966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2AC9977-8C66-39C0-8E9D-8CE4D4F222C0}"/>
              </a:ext>
            </a:extLst>
          </p:cNvPr>
          <p:cNvGraphicFramePr>
            <a:graphicFrameLocks noGrp="1"/>
          </p:cNvGraphicFramePr>
          <p:nvPr/>
        </p:nvGraphicFramePr>
        <p:xfrm>
          <a:off x="4789577" y="1364688"/>
          <a:ext cx="132588" cy="609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588">
                  <a:extLst>
                    <a:ext uri="{9D8B030D-6E8A-4147-A177-3AD203B41FA5}">
                      <a16:colId xmlns:a16="http://schemas.microsoft.com/office/drawing/2014/main" val="3147524444"/>
                    </a:ext>
                  </a:extLst>
                </a:gridCol>
              </a:tblGrid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73323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73425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96119"/>
                  </a:ext>
                </a:extLst>
              </a:tr>
              <a:tr h="152449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4" marR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826966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0E553B6-DF23-A608-AA23-AD9E6B2EE19E}"/>
              </a:ext>
            </a:extLst>
          </p:cNvPr>
          <p:cNvGraphicFramePr>
            <a:graphicFrameLocks noGrp="1"/>
          </p:cNvGraphicFramePr>
          <p:nvPr/>
        </p:nvGraphicFramePr>
        <p:xfrm>
          <a:off x="75973" y="1159682"/>
          <a:ext cx="9427440" cy="201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90">
                  <a:extLst>
                    <a:ext uri="{9D8B030D-6E8A-4147-A177-3AD203B41FA5}">
                      <a16:colId xmlns:a16="http://schemas.microsoft.com/office/drawing/2014/main" val="1013412612"/>
                    </a:ext>
                  </a:extLst>
                </a:gridCol>
                <a:gridCol w="3063875">
                  <a:extLst>
                    <a:ext uri="{9D8B030D-6E8A-4147-A177-3AD203B41FA5}">
                      <a16:colId xmlns:a16="http://schemas.microsoft.com/office/drawing/2014/main" val="755691921"/>
                    </a:ext>
                  </a:extLst>
                </a:gridCol>
                <a:gridCol w="1516062">
                  <a:extLst>
                    <a:ext uri="{9D8B030D-6E8A-4147-A177-3AD203B41FA5}">
                      <a16:colId xmlns:a16="http://schemas.microsoft.com/office/drawing/2014/main" val="1219837517"/>
                    </a:ext>
                  </a:extLst>
                </a:gridCol>
                <a:gridCol w="136525">
                  <a:extLst>
                    <a:ext uri="{9D8B030D-6E8A-4147-A177-3AD203B41FA5}">
                      <a16:colId xmlns:a16="http://schemas.microsoft.com/office/drawing/2014/main" val="2123945036"/>
                    </a:ext>
                  </a:extLst>
                </a:gridCol>
                <a:gridCol w="3054350">
                  <a:extLst>
                    <a:ext uri="{9D8B030D-6E8A-4147-A177-3AD203B41FA5}">
                      <a16:colId xmlns:a16="http://schemas.microsoft.com/office/drawing/2014/main" val="4138351482"/>
                    </a:ext>
                  </a:extLst>
                </a:gridCol>
                <a:gridCol w="1524638">
                  <a:extLst>
                    <a:ext uri="{9D8B030D-6E8A-4147-A177-3AD203B41FA5}">
                      <a16:colId xmlns:a16="http://schemas.microsoft.com/office/drawing/2014/main" val="956388742"/>
                    </a:ext>
                  </a:extLst>
                </a:gridCol>
              </a:tblGrid>
              <a:tr h="191752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Nr.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Pareto front solutions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Nr.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Pareto front solutions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</a:p>
                  </a:txBody>
                  <a:tcPr marL="9144" marR="9144" marT="9144" marB="914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268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74D3539-8EBE-EE11-E39E-9EE3182D678A}"/>
              </a:ext>
            </a:extLst>
          </p:cNvPr>
          <p:cNvSpPr/>
          <p:nvPr/>
        </p:nvSpPr>
        <p:spPr>
          <a:xfrm>
            <a:off x="211529" y="718457"/>
            <a:ext cx="1380800" cy="201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</a:t>
            </a:r>
          </a:p>
        </p:txBody>
      </p:sp>
    </p:spTree>
    <p:extLst>
      <p:ext uri="{BB962C8B-B14F-4D97-AF65-F5344CB8AC3E}">
        <p14:creationId xmlns:p14="http://schemas.microsoft.com/office/powerpoint/2010/main" val="26156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F00C5-B78F-778C-8865-84584D90D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657" y="1366106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871A6-EB48-3D4A-68CF-6A2406F5B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1366106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4DD9A-8C54-D6C7-6EA7-E10C3D1E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484" y="2889586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BB822-6B96-8E85-B579-203D636D6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2889586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6FBAA-998B-6682-CFD6-EBD1BF2B9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2895425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45DA21-EA6D-49CC-37F2-E404C3A11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657" y="2895425"/>
            <a:ext cx="1523480" cy="152348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D2C9F-136E-E387-5C75-E1CFE591BC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4418905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5A448C-8BF2-80FC-A50C-4D0D17757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484" y="4418905"/>
            <a:ext cx="1523479" cy="1523479"/>
          </a:xfrm>
          <a:prstGeom prst="rect">
            <a:avLst/>
          </a:prstGeom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E73E01-5AF5-4E77-A2E3-342173CC6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6" y="4423377"/>
            <a:ext cx="1523480" cy="15234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D9C6A1-BD0B-9719-11AD-2F79E1D5A7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236" y="4423377"/>
            <a:ext cx="1523480" cy="15234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CCAAF2-6D6B-8349-3CFB-1914FE8EF9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57" y="5946857"/>
            <a:ext cx="1523479" cy="152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5344D8-0854-A91A-E9D1-87870EFA39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237" y="5946857"/>
            <a:ext cx="1523479" cy="15234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AC052D-14C4-8587-628D-6562620CD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583" y="1366106"/>
            <a:ext cx="1523480" cy="15234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700AFA-99F5-E906-3226-F0B309D8C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613" y="1366106"/>
            <a:ext cx="1523480" cy="15234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EDACFC-F267-94E0-1492-7E7A231BA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6134" y="5946857"/>
            <a:ext cx="1523479" cy="152347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430AB4-6A79-FDA3-70CD-2C0F731D18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164" y="5946857"/>
            <a:ext cx="1523479" cy="152347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F531A6C-ED3A-EDAA-35A3-5E30FAEC6A6E}"/>
              </a:ext>
            </a:extLst>
          </p:cNvPr>
          <p:cNvSpPr/>
          <p:nvPr/>
        </p:nvSpPr>
        <p:spPr>
          <a:xfrm>
            <a:off x="211529" y="718456"/>
            <a:ext cx="1451808" cy="313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 </a:t>
            </a:r>
          </a:p>
        </p:txBody>
      </p:sp>
    </p:spTree>
    <p:extLst>
      <p:ext uri="{BB962C8B-B14F-4D97-AF65-F5344CB8AC3E}">
        <p14:creationId xmlns:p14="http://schemas.microsoft.com/office/powerpoint/2010/main" val="88416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</Words>
  <Application>Microsoft Office PowerPoint</Application>
  <PresentationFormat>A3 Paper (297x420 mm)</PresentationFormat>
  <Paragraphs>172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Jiabin Wu</dc:creator>
  <cp:lastModifiedBy>Jiabin Wu</cp:lastModifiedBy>
  <cp:revision>53</cp:revision>
  <dcterms:created xsi:type="dcterms:W3CDTF">2024-10-13T16:31:44Z</dcterms:created>
  <dcterms:modified xsi:type="dcterms:W3CDTF">2025-05-17T20:59:46Z</dcterms:modified>
</cp:coreProperties>
</file>